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6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0" r:id="rId15"/>
    <p:sldId id="273" r:id="rId16"/>
    <p:sldId id="277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B4C-A755-4406-9EBE-FC1D19A54992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034-62CB-4770-B253-18502EE4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B4C-A755-4406-9EBE-FC1D19A54992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034-62CB-4770-B253-18502EE4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B4C-A755-4406-9EBE-FC1D19A54992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034-62CB-4770-B253-18502EE4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B4C-A755-4406-9EBE-FC1D19A54992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034-62CB-4770-B253-18502EE4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B4C-A755-4406-9EBE-FC1D19A54992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034-62CB-4770-B253-18502EE4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B4C-A755-4406-9EBE-FC1D19A54992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034-62CB-4770-B253-18502EE4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B4C-A755-4406-9EBE-FC1D19A54992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034-62CB-4770-B253-18502EE4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B4C-A755-4406-9EBE-FC1D19A54992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034-62CB-4770-B253-18502EE4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B4C-A755-4406-9EBE-FC1D19A54992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034-62CB-4770-B253-18502EE4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B4C-A755-4406-9EBE-FC1D19A54992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034-62CB-4770-B253-18502EE4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DB4C-A755-4406-9EBE-FC1D19A54992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4A034-62CB-4770-B253-18502EE4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8DB4C-A755-4406-9EBE-FC1D19A54992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4A034-62CB-4770-B253-18502EE4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1285875" y="4857750"/>
            <a:ext cx="7858125" cy="171450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900igr.net/up/datas/181915/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omashic.pinsk.edu.by/en/sm.aspx?guid=1156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00.infourok.ru/images/doc/239/179967/1/640/img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5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3.infourok.ru/uploads/ex/0896/0001a2bd-f47d8be5/img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etsad-kitty.ru/uploads/posts/2010-10/1287471275_zemly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ignewfm.ru/img.php?aHR0cDovL2NzNjIzNjIzLnZrLm1lL3Y2MjM2MjM1MzIvMjc0ODEvN2JHMzJhNVZmYkUuanB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rhivurokov.ru/multiurok/8/6/6/866b82c9c9e6b342bb4ad36b2cad6f21d8fcbee3/img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klassnye-chasy.ru/userfiles/image/ohrana-okruzhayushchey-sredy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rod-druzey.ru/wp-content/uploads/2015/06/nsl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ypresentation.ru/documents/3365472d32aed68a51cae14eb7112587/img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5klass.net/datas/okruzhajuschij-mir/Ekologija-Zemli/0002-002-CHto-oznachaet-slovo-ekologij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3.infourok.ru/uploads/ex/0d86/0004c875-8a88decc/2/im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gralkino.ru/pictures/2035c_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00.infourok.ru/images/doc/104/122926/img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lusana.ru/files/7371/573/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2968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ypresentation.ru/documents/becfc43ba49f76aa6788c44282056ac4/img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ou42.omsk.obr55.ru/files/2016/04/im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5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00.infourok.ru/images/doc/249/254079/img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FF0000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Галина</cp:lastModifiedBy>
  <cp:revision>10</cp:revision>
  <dcterms:created xsi:type="dcterms:W3CDTF">2017-05-01T07:13:35Z</dcterms:created>
  <dcterms:modified xsi:type="dcterms:W3CDTF">2024-11-10T17:45:48Z</dcterms:modified>
</cp:coreProperties>
</file>